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осова Ирина Анатольевна" initials="АИА" lastIdx="1" clrIdx="0">
    <p:extLst>
      <p:ext uri="{19B8F6BF-5375-455C-9EA6-DF929625EA0E}">
        <p15:presenceInfo xmlns:p15="http://schemas.microsoft.com/office/powerpoint/2012/main" userId="S-1-5-21-1908438591-1278307452-1436800534-307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4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6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9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4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7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3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5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3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6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6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2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F672D-7826-4AA0-A600-7E00E94DEC93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123" y="0"/>
            <a:ext cx="6731840" cy="6858000"/>
          </a:xfrm>
          <a:prstGeom prst="rect">
            <a:avLst/>
          </a:prstGeom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64654" y="1791855"/>
            <a:ext cx="1467583" cy="646545"/>
          </a:xfrm>
          <a:prstGeom prst="wedgeRoundRectCallout">
            <a:avLst>
              <a:gd name="adj1" fmla="val 51664"/>
              <a:gd name="adj2" fmla="val 89875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					</a:t>
            </a:r>
            <a:r>
              <a:rPr lang="ru-RU" sz="950" dirty="0">
                <a:solidFill>
                  <a:prstClr val="black"/>
                </a:solidFill>
              </a:rPr>
              <a:t> </a:t>
            </a:r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r>
              <a:rPr lang="ru-RU" sz="950" dirty="0" smtClean="0">
                <a:solidFill>
                  <a:prstClr val="black"/>
                </a:solidFill>
              </a:rPr>
              <a:t>Наименование </a:t>
            </a:r>
            <a:r>
              <a:rPr lang="ru-RU" sz="950" dirty="0">
                <a:solidFill>
                  <a:prstClr val="black"/>
                </a:solidFill>
              </a:rPr>
              <a:t>учреждения банка //наименование ТОФК </a:t>
            </a:r>
            <a:r>
              <a:rPr lang="ru-RU" dirty="0" smtClean="0"/>
              <a:t>			</a:t>
            </a:r>
          </a:p>
          <a:p>
            <a:pPr algn="ctr"/>
            <a:r>
              <a:rPr lang="ru-RU" dirty="0" smtClean="0"/>
              <a:t>			</a:t>
            </a:r>
          </a:p>
          <a:p>
            <a:pPr algn="ctr"/>
            <a:r>
              <a:rPr lang="ru-RU" dirty="0" smtClean="0"/>
              <a:t>			</a:t>
            </a:r>
            <a:endParaRPr lang="ru-RU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6993925" y="1545374"/>
            <a:ext cx="2150076" cy="441723"/>
          </a:xfrm>
          <a:prstGeom prst="wedgeRoundRectCallout">
            <a:avLst>
              <a:gd name="adj1" fmla="val -45692"/>
              <a:gd name="adj2" fmla="val 75628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Номер казначейского счета 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(до 01.01.2021 40501810454021000003)</a:t>
            </a:r>
            <a:endParaRPr lang="ru-RU" sz="900" dirty="0" smtClean="0">
              <a:solidFill>
                <a:schemeClr val="tx1"/>
              </a:solidFill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356959" y="2316018"/>
            <a:ext cx="1043710" cy="244763"/>
          </a:xfrm>
          <a:prstGeom prst="wedgeRoundRectCallout">
            <a:avLst>
              <a:gd name="adj1" fmla="val -140654"/>
              <a:gd name="adj2" fmla="val 70748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4587" y="2316018"/>
            <a:ext cx="70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БИК ТОФК</a:t>
            </a:r>
            <a:endParaRPr lang="ru-RU" sz="9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532237" y="5138914"/>
            <a:ext cx="6536726" cy="97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1532237" y="4984078"/>
            <a:ext cx="6536726" cy="6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066270" y="1466335"/>
            <a:ext cx="16476" cy="35177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5074508" y="4143383"/>
            <a:ext cx="2923760" cy="77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532237" y="3048000"/>
            <a:ext cx="6490623" cy="260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Скругленная прямоугольная выноска 14"/>
          <p:cNvSpPr/>
          <p:nvPr/>
        </p:nvSpPr>
        <p:spPr>
          <a:xfrm>
            <a:off x="7356959" y="2776901"/>
            <a:ext cx="1588656" cy="378690"/>
          </a:xfrm>
          <a:prstGeom prst="wedgeRoundRectCallout">
            <a:avLst>
              <a:gd name="adj1" fmla="val -67521"/>
              <a:gd name="adj2" fmla="val -39935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	</a:t>
            </a:r>
            <a:r>
              <a:rPr lang="ru-RU" sz="1000" dirty="0">
                <a:solidFill>
                  <a:prstClr val="black"/>
                </a:solidFill>
              </a:rPr>
              <a:t> </a:t>
            </a:r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>
              <a:solidFill>
                <a:prstClr val="black"/>
              </a:solidFill>
            </a:endParaRPr>
          </a:p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Номер </a:t>
            </a:r>
            <a:r>
              <a:rPr lang="ru-RU" sz="1000" dirty="0">
                <a:solidFill>
                  <a:prstClr val="black"/>
                </a:solidFill>
              </a:rPr>
              <a:t>единого казначейского счета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dirty="0" smtClean="0"/>
              <a:t>		</a:t>
            </a:r>
            <a:endParaRPr lang="ru-RU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1532237" y="6223437"/>
            <a:ext cx="6536726" cy="290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727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10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Андросова Ирина Анатольевна</dc:creator>
  <cp:lastModifiedBy>Андросова Ирина Анатольевна</cp:lastModifiedBy>
  <cp:revision>9</cp:revision>
  <dcterms:created xsi:type="dcterms:W3CDTF">2021-01-12T05:40:01Z</dcterms:created>
  <dcterms:modified xsi:type="dcterms:W3CDTF">2021-01-13T07:19:21Z</dcterms:modified>
</cp:coreProperties>
</file>