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Андросова Ирина Анатольевна" initials="АИА" lastIdx="1" clrIdx="0">
    <p:extLst>
      <p:ext uri="{19B8F6BF-5375-455C-9EA6-DF929625EA0E}">
        <p15:presenceInfo xmlns:p15="http://schemas.microsoft.com/office/powerpoint/2012/main" userId="S-1-5-21-1908438591-1278307452-1436800534-307186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78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61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42404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2760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510914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431465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160766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487392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893526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676353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84664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97620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194261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DF672D-7826-4AA0-A600-7E00E94DEC93}" type="datetimeFigureOut">
              <a:rPr lang="ru-RU" smtClean="0"/>
              <a:t>13.01.2021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C26A5E-B679-47E7-B63D-12000FE1585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38188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Рисунок 8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46123" y="0"/>
            <a:ext cx="6731840" cy="6858000"/>
          </a:xfrm>
          <a:prstGeom prst="rect">
            <a:avLst/>
          </a:prstGeom>
        </p:spPr>
      </p:pic>
      <p:sp>
        <p:nvSpPr>
          <p:cNvPr id="12" name="Скругленная прямоугольная выноска 11"/>
          <p:cNvSpPr/>
          <p:nvPr/>
        </p:nvSpPr>
        <p:spPr>
          <a:xfrm>
            <a:off x="64654" y="1791855"/>
            <a:ext cx="1467583" cy="646545"/>
          </a:xfrm>
          <a:prstGeom prst="wedgeRoundRectCallout">
            <a:avLst>
              <a:gd name="adj1" fmla="val 51664"/>
              <a:gd name="adj2" fmla="val 89875"/>
              <a:gd name="adj3" fmla="val 16667"/>
            </a:avLst>
          </a:prstGeom>
          <a:solidFill>
            <a:schemeClr val="bg1"/>
          </a:solidFill>
          <a:ln w="3175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					</a:t>
            </a:r>
            <a:r>
              <a:rPr lang="ru-RU" sz="950" dirty="0">
                <a:solidFill>
                  <a:prstClr val="black"/>
                </a:solidFill>
              </a:rPr>
              <a:t> </a:t>
            </a:r>
            <a:endParaRPr lang="ru-RU" sz="950" dirty="0" smtClean="0">
              <a:solidFill>
                <a:prstClr val="black"/>
              </a:solidFill>
            </a:endParaRPr>
          </a:p>
          <a:p>
            <a:pPr algn="ctr"/>
            <a:endParaRPr lang="ru-RU" sz="950" dirty="0">
              <a:solidFill>
                <a:prstClr val="black"/>
              </a:solidFill>
            </a:endParaRPr>
          </a:p>
          <a:p>
            <a:pPr algn="ctr"/>
            <a:endParaRPr lang="ru-RU" sz="950" dirty="0" smtClean="0">
              <a:solidFill>
                <a:prstClr val="black"/>
              </a:solidFill>
            </a:endParaRPr>
          </a:p>
          <a:p>
            <a:pPr algn="ctr"/>
            <a:endParaRPr lang="ru-RU" sz="950" dirty="0">
              <a:solidFill>
                <a:prstClr val="black"/>
              </a:solidFill>
            </a:endParaRPr>
          </a:p>
          <a:p>
            <a:pPr algn="ctr"/>
            <a:endParaRPr lang="ru-RU" sz="950" dirty="0" smtClean="0">
              <a:solidFill>
                <a:prstClr val="black"/>
              </a:solidFill>
            </a:endParaRPr>
          </a:p>
          <a:p>
            <a:pPr algn="ctr"/>
            <a:endParaRPr lang="ru-RU" sz="950" dirty="0">
              <a:solidFill>
                <a:prstClr val="black"/>
              </a:solidFill>
            </a:endParaRPr>
          </a:p>
          <a:p>
            <a:pPr algn="ctr"/>
            <a:endParaRPr lang="ru-RU" sz="950" dirty="0" smtClean="0">
              <a:solidFill>
                <a:prstClr val="black"/>
              </a:solidFill>
            </a:endParaRPr>
          </a:p>
          <a:p>
            <a:pPr algn="ctr"/>
            <a:endParaRPr lang="ru-RU" sz="950" dirty="0">
              <a:solidFill>
                <a:prstClr val="black"/>
              </a:solidFill>
            </a:endParaRPr>
          </a:p>
          <a:p>
            <a:pPr algn="ctr"/>
            <a:r>
              <a:rPr lang="ru-RU" sz="950" dirty="0" smtClean="0">
                <a:solidFill>
                  <a:prstClr val="black"/>
                </a:solidFill>
              </a:rPr>
              <a:t>Наименование </a:t>
            </a:r>
            <a:r>
              <a:rPr lang="ru-RU" sz="950" dirty="0">
                <a:solidFill>
                  <a:prstClr val="black"/>
                </a:solidFill>
              </a:rPr>
              <a:t>учреждения банка //наименование ТОФК </a:t>
            </a:r>
            <a:r>
              <a:rPr lang="ru-RU" dirty="0" smtClean="0"/>
              <a:t>			</a:t>
            </a:r>
          </a:p>
          <a:p>
            <a:pPr algn="ctr"/>
            <a:r>
              <a:rPr lang="ru-RU" dirty="0" smtClean="0"/>
              <a:t>			</a:t>
            </a:r>
          </a:p>
          <a:p>
            <a:pPr algn="ctr"/>
            <a:r>
              <a:rPr lang="ru-RU" dirty="0" smtClean="0"/>
              <a:t>			</a:t>
            </a:r>
            <a:endParaRPr lang="ru-RU" dirty="0"/>
          </a:p>
        </p:txBody>
      </p:sp>
      <p:sp>
        <p:nvSpPr>
          <p:cNvPr id="13" name="Скругленная прямоугольная выноска 12"/>
          <p:cNvSpPr/>
          <p:nvPr/>
        </p:nvSpPr>
        <p:spPr>
          <a:xfrm>
            <a:off x="6993925" y="1545374"/>
            <a:ext cx="2150076" cy="441723"/>
          </a:xfrm>
          <a:prstGeom prst="wedgeRoundRectCallout">
            <a:avLst>
              <a:gd name="adj1" fmla="val -45692"/>
              <a:gd name="adj2" fmla="val 75628"/>
              <a:gd name="adj3" fmla="val 16667"/>
            </a:avLst>
          </a:prstGeom>
          <a:solidFill>
            <a:schemeClr val="bg1"/>
          </a:solidFill>
          <a:ln w="3175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900" dirty="0" smtClean="0">
                <a:solidFill>
                  <a:schemeClr val="tx1"/>
                </a:solidFill>
              </a:rPr>
              <a:t>Номер казначейского счета </a:t>
            </a:r>
          </a:p>
          <a:p>
            <a:pPr algn="ctr"/>
            <a:r>
              <a:rPr lang="ru-RU" sz="900" dirty="0" smtClean="0">
                <a:solidFill>
                  <a:schemeClr val="tx1"/>
                </a:solidFill>
              </a:rPr>
              <a:t>(до 01.01.2021 40501810454021000003)</a:t>
            </a:r>
            <a:endParaRPr lang="ru-RU" sz="900" dirty="0" smtClean="0">
              <a:solidFill>
                <a:schemeClr val="tx1"/>
              </a:solidFill>
            </a:endParaRPr>
          </a:p>
        </p:txBody>
      </p:sp>
      <p:sp>
        <p:nvSpPr>
          <p:cNvPr id="14" name="Скругленная прямоугольная выноска 13"/>
          <p:cNvSpPr/>
          <p:nvPr/>
        </p:nvSpPr>
        <p:spPr>
          <a:xfrm>
            <a:off x="7356959" y="2316018"/>
            <a:ext cx="1043710" cy="244763"/>
          </a:xfrm>
          <a:prstGeom prst="wedgeRoundRectCallout">
            <a:avLst>
              <a:gd name="adj1" fmla="val -140654"/>
              <a:gd name="adj2" fmla="val 70748"/>
              <a:gd name="adj3" fmla="val 16667"/>
            </a:avLst>
          </a:prstGeom>
          <a:solidFill>
            <a:schemeClr val="bg1"/>
          </a:solidFill>
          <a:ln w="3175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000" dirty="0" smtClean="0">
              <a:solidFill>
                <a:prstClr val="black"/>
              </a:solidFill>
            </a:endParaRPr>
          </a:p>
          <a:p>
            <a:pPr algn="ctr"/>
            <a:endParaRPr lang="ru-RU" sz="1000" dirty="0">
              <a:solidFill>
                <a:prstClr val="black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7524587" y="2316018"/>
            <a:ext cx="70845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900" dirty="0" smtClean="0"/>
              <a:t>БИК ТОФК</a:t>
            </a:r>
            <a:endParaRPr lang="ru-RU" sz="900" dirty="0"/>
          </a:p>
        </p:txBody>
      </p:sp>
      <p:cxnSp>
        <p:nvCxnSpPr>
          <p:cNvPr id="18" name="Прямая соединительная линия 17"/>
          <p:cNvCxnSpPr/>
          <p:nvPr/>
        </p:nvCxnSpPr>
        <p:spPr>
          <a:xfrm>
            <a:off x="1532237" y="5138914"/>
            <a:ext cx="6536726" cy="9735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Прямая соединительная линия 18"/>
          <p:cNvCxnSpPr/>
          <p:nvPr/>
        </p:nvCxnSpPr>
        <p:spPr>
          <a:xfrm flipV="1">
            <a:off x="1532237" y="4984078"/>
            <a:ext cx="6536726" cy="648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единительная линия 24"/>
          <p:cNvCxnSpPr/>
          <p:nvPr/>
        </p:nvCxnSpPr>
        <p:spPr>
          <a:xfrm>
            <a:off x="5066270" y="1466335"/>
            <a:ext cx="16476" cy="351774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Прямая соединительная линия 27"/>
          <p:cNvCxnSpPr/>
          <p:nvPr/>
        </p:nvCxnSpPr>
        <p:spPr>
          <a:xfrm flipH="1" flipV="1">
            <a:off x="5074508" y="4143383"/>
            <a:ext cx="2923760" cy="773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Прямая соединительная линия 30"/>
          <p:cNvCxnSpPr/>
          <p:nvPr/>
        </p:nvCxnSpPr>
        <p:spPr>
          <a:xfrm flipH="1">
            <a:off x="1532237" y="3048000"/>
            <a:ext cx="6490623" cy="26073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" name="Скругленная прямоугольная выноска 14"/>
          <p:cNvSpPr/>
          <p:nvPr/>
        </p:nvSpPr>
        <p:spPr>
          <a:xfrm>
            <a:off x="7356959" y="2776901"/>
            <a:ext cx="1588656" cy="378690"/>
          </a:xfrm>
          <a:prstGeom prst="wedgeRoundRectCallout">
            <a:avLst>
              <a:gd name="adj1" fmla="val -67521"/>
              <a:gd name="adj2" fmla="val -39935"/>
              <a:gd name="adj3" fmla="val 16667"/>
            </a:avLst>
          </a:prstGeom>
          <a:solidFill>
            <a:schemeClr val="bg1"/>
          </a:solidFill>
          <a:ln w="3175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	</a:t>
            </a:r>
            <a:r>
              <a:rPr lang="ru-RU" sz="1000" dirty="0">
                <a:solidFill>
                  <a:prstClr val="black"/>
                </a:solidFill>
              </a:rPr>
              <a:t> </a:t>
            </a:r>
            <a:endParaRPr lang="ru-RU" sz="1000" dirty="0" smtClean="0">
              <a:solidFill>
                <a:prstClr val="black"/>
              </a:solidFill>
            </a:endParaRPr>
          </a:p>
          <a:p>
            <a:pPr algn="ctr"/>
            <a:endParaRPr lang="ru-RU" sz="1000" dirty="0">
              <a:solidFill>
                <a:prstClr val="black"/>
              </a:solidFill>
            </a:endParaRPr>
          </a:p>
          <a:p>
            <a:pPr algn="ctr"/>
            <a:endParaRPr lang="ru-RU" sz="1000" dirty="0" smtClean="0">
              <a:solidFill>
                <a:prstClr val="black"/>
              </a:solidFill>
            </a:endParaRPr>
          </a:p>
          <a:p>
            <a:pPr algn="ctr"/>
            <a:r>
              <a:rPr lang="ru-RU" sz="1000" dirty="0" smtClean="0">
                <a:solidFill>
                  <a:prstClr val="black"/>
                </a:solidFill>
              </a:rPr>
              <a:t>Номер </a:t>
            </a:r>
            <a:r>
              <a:rPr lang="ru-RU" sz="1000" dirty="0">
                <a:solidFill>
                  <a:prstClr val="black"/>
                </a:solidFill>
              </a:rPr>
              <a:t>единого казначейского счета</a:t>
            </a:r>
            <a:r>
              <a:rPr lang="ru-RU" sz="1400" dirty="0">
                <a:solidFill>
                  <a:prstClr val="white"/>
                </a:solidFill>
              </a:rPr>
              <a:t> </a:t>
            </a:r>
            <a:r>
              <a:rPr lang="ru-RU" dirty="0" smtClean="0"/>
              <a:t>		</a:t>
            </a:r>
            <a:endParaRPr lang="ru-RU" dirty="0"/>
          </a:p>
        </p:txBody>
      </p:sp>
      <p:cxnSp>
        <p:nvCxnSpPr>
          <p:cNvPr id="34" name="Прямая соединительная линия 33"/>
          <p:cNvCxnSpPr/>
          <p:nvPr/>
        </p:nvCxnSpPr>
        <p:spPr>
          <a:xfrm flipH="1" flipV="1">
            <a:off x="1532237" y="6223437"/>
            <a:ext cx="6536726" cy="29082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74727827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90</TotalTime>
  <Words>10</Words>
  <Application>Microsoft Office PowerPoint</Application>
  <PresentationFormat>Экран (4:3)</PresentationFormat>
  <Paragraphs>18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Презентация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Андросова Ирина Анатольевна</dc:creator>
  <cp:lastModifiedBy>Андросова Ирина Анатольевна</cp:lastModifiedBy>
  <cp:revision>9</cp:revision>
  <dcterms:created xsi:type="dcterms:W3CDTF">2021-01-12T05:40:01Z</dcterms:created>
  <dcterms:modified xsi:type="dcterms:W3CDTF">2021-01-13T07:19:21Z</dcterms:modified>
</cp:coreProperties>
</file>

<file path=docProps/thumbnail.jpeg>
</file>