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осова Ирина Анатольевна" initials="АИА" lastIdx="1" clrIdx="0">
    <p:extLst>
      <p:ext uri="{19B8F6BF-5375-455C-9EA6-DF929625EA0E}">
        <p15:presenceInfo xmlns:p15="http://schemas.microsoft.com/office/powerpoint/2012/main" userId="S-1-5-21-1908438591-1278307452-1436800534-307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24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6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9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4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7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73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5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3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6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6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2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8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787775" y="1604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098" y="117446"/>
            <a:ext cx="6236388" cy="6858000"/>
          </a:xfrm>
          <a:prstGeom prst="rect">
            <a:avLst/>
          </a:prstGeom>
        </p:spPr>
      </p:pic>
      <p:sp>
        <p:nvSpPr>
          <p:cNvPr id="19" name="Скругленная прямоугольная выноска 18"/>
          <p:cNvSpPr/>
          <p:nvPr/>
        </p:nvSpPr>
        <p:spPr>
          <a:xfrm>
            <a:off x="6868055" y="2129126"/>
            <a:ext cx="1043710" cy="244763"/>
          </a:xfrm>
          <a:prstGeom prst="wedgeRoundRectCallout">
            <a:avLst>
              <a:gd name="adj1" fmla="val -118742"/>
              <a:gd name="adj2" fmla="val 64078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7192257" y="2549565"/>
            <a:ext cx="1588656" cy="378690"/>
          </a:xfrm>
          <a:prstGeom prst="wedgeRoundRectCallout">
            <a:avLst>
              <a:gd name="adj1" fmla="val -74875"/>
              <a:gd name="adj2" fmla="val -40374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	</a:t>
            </a:r>
            <a:r>
              <a:rPr lang="ru-RU" sz="1000" dirty="0">
                <a:solidFill>
                  <a:prstClr val="black"/>
                </a:solidFill>
              </a:rPr>
              <a:t> </a:t>
            </a:r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>
              <a:solidFill>
                <a:prstClr val="black"/>
              </a:solidFill>
            </a:endParaRPr>
          </a:p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Номер </a:t>
            </a:r>
            <a:r>
              <a:rPr lang="ru-RU" sz="1000" dirty="0">
                <a:solidFill>
                  <a:prstClr val="black"/>
                </a:solidFill>
              </a:rPr>
              <a:t>единого казначейского счета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035683" y="2143057"/>
            <a:ext cx="70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БИК ТОФК</a:t>
            </a:r>
            <a:endParaRPr lang="ru-RU" sz="900" dirty="0"/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6911547" y="1374596"/>
            <a:ext cx="2150076" cy="441723"/>
          </a:xfrm>
          <a:prstGeom prst="wedgeRoundRectCallout">
            <a:avLst>
              <a:gd name="adj1" fmla="val -53956"/>
              <a:gd name="adj2" fmla="val 69862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Номер казначейского счета 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(до 01.01.2021 40601810345252000014)</a:t>
            </a: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234892" y="1816319"/>
            <a:ext cx="1257206" cy="435189"/>
          </a:xfrm>
          <a:prstGeom prst="wedgeRoundRectCallout">
            <a:avLst>
              <a:gd name="adj1" fmla="val 63097"/>
              <a:gd name="adj2" fmla="val 83388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					</a:t>
            </a:r>
            <a:r>
              <a:rPr lang="ru-RU" sz="950" dirty="0">
                <a:solidFill>
                  <a:prstClr val="black"/>
                </a:solidFill>
              </a:rPr>
              <a:t> </a:t>
            </a:r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r>
              <a:rPr lang="ru-RU" sz="950" dirty="0" smtClean="0">
                <a:solidFill>
                  <a:prstClr val="black"/>
                </a:solidFill>
              </a:rPr>
              <a:t>Наименование </a:t>
            </a:r>
            <a:r>
              <a:rPr lang="ru-RU" sz="950" dirty="0">
                <a:solidFill>
                  <a:prstClr val="black"/>
                </a:solidFill>
              </a:rPr>
              <a:t>учреждения банка </a:t>
            </a:r>
            <a:r>
              <a:rPr lang="ru-RU" dirty="0" smtClean="0"/>
              <a:t>			</a:t>
            </a:r>
          </a:p>
          <a:p>
            <a:pPr algn="ctr"/>
            <a:r>
              <a:rPr lang="ru-RU" dirty="0" smtClean="0"/>
              <a:t>			</a:t>
            </a:r>
          </a:p>
          <a:p>
            <a:pPr algn="ctr"/>
            <a:r>
              <a:rPr lang="ru-RU" dirty="0" smtClean="0"/>
              <a:t>			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96020" y="1544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7515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11</Words>
  <Application>Microsoft Office PowerPoint</Application>
  <PresentationFormat>Экран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Андросова Ирина Анатольевна</dc:creator>
  <cp:lastModifiedBy>Андросова Ирина Анатольевна</cp:lastModifiedBy>
  <cp:revision>13</cp:revision>
  <cp:lastPrinted>2021-01-18T12:30:55Z</cp:lastPrinted>
  <dcterms:created xsi:type="dcterms:W3CDTF">2021-01-12T05:40:01Z</dcterms:created>
  <dcterms:modified xsi:type="dcterms:W3CDTF">2021-01-18T13:29:11Z</dcterms:modified>
</cp:coreProperties>
</file>