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Андросова Ирина Анатольевна" initials="АИА" lastIdx="1" clrIdx="0">
    <p:extLst>
      <p:ext uri="{19B8F6BF-5375-455C-9EA6-DF929625EA0E}">
        <p15:presenceInfo xmlns:p15="http://schemas.microsoft.com/office/powerpoint/2012/main" userId="S-1-5-21-1908438591-1278307452-1436800534-307186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78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618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commentAuthors" Target="commentAuthors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DF672D-7826-4AA0-A600-7E00E94DEC93}" type="datetimeFigureOut">
              <a:rPr lang="ru-RU" smtClean="0"/>
              <a:t>18.01.2021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C26A5E-B679-47E7-B63D-12000FE158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42404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DF672D-7826-4AA0-A600-7E00E94DEC93}" type="datetimeFigureOut">
              <a:rPr lang="ru-RU" smtClean="0"/>
              <a:t>18.01.2021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C26A5E-B679-47E7-B63D-12000FE158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27605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DF672D-7826-4AA0-A600-7E00E94DEC93}" type="datetimeFigureOut">
              <a:rPr lang="ru-RU" smtClean="0"/>
              <a:t>18.01.2021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C26A5E-B679-47E7-B63D-12000FE158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10914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DF672D-7826-4AA0-A600-7E00E94DEC93}" type="datetimeFigureOut">
              <a:rPr lang="ru-RU" smtClean="0"/>
              <a:t>18.01.2021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C26A5E-B679-47E7-B63D-12000FE158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31465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DF672D-7826-4AA0-A600-7E00E94DEC93}" type="datetimeFigureOut">
              <a:rPr lang="ru-RU" smtClean="0"/>
              <a:t>18.01.2021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C26A5E-B679-47E7-B63D-12000FE158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60766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DF672D-7826-4AA0-A600-7E00E94DEC93}" type="datetimeFigureOut">
              <a:rPr lang="ru-RU" smtClean="0"/>
              <a:t>18.01.2021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C26A5E-B679-47E7-B63D-12000FE158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87392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DF672D-7826-4AA0-A600-7E00E94DEC93}" type="datetimeFigureOut">
              <a:rPr lang="ru-RU" smtClean="0"/>
              <a:t>18.01.2021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C26A5E-B679-47E7-B63D-12000FE158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93526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DF672D-7826-4AA0-A600-7E00E94DEC93}" type="datetimeFigureOut">
              <a:rPr lang="ru-RU" smtClean="0"/>
              <a:t>18.01.2021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C26A5E-B679-47E7-B63D-12000FE158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76353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DF672D-7826-4AA0-A600-7E00E94DEC93}" type="datetimeFigureOut">
              <a:rPr lang="ru-RU" smtClean="0"/>
              <a:t>18.01.2021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C26A5E-B679-47E7-B63D-12000FE158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84664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DF672D-7826-4AA0-A600-7E00E94DEC93}" type="datetimeFigureOut">
              <a:rPr lang="ru-RU" smtClean="0"/>
              <a:t>18.01.2021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C26A5E-B679-47E7-B63D-12000FE158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97620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DF672D-7826-4AA0-A600-7E00E94DEC93}" type="datetimeFigureOut">
              <a:rPr lang="ru-RU" smtClean="0"/>
              <a:t>18.01.2021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C26A5E-B679-47E7-B63D-12000FE158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94261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DF672D-7826-4AA0-A600-7E00E94DEC93}" type="datetimeFigureOut">
              <a:rPr lang="ru-RU" smtClean="0"/>
              <a:t>18.01.2021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C26A5E-B679-47E7-B63D-12000FE158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81883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5" name="Прямая соединительная линия 24"/>
          <p:cNvCxnSpPr/>
          <p:nvPr/>
        </p:nvCxnSpPr>
        <p:spPr>
          <a:xfrm>
            <a:off x="5066270" y="1466335"/>
            <a:ext cx="16476" cy="3517743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/>
          <p:nvPr/>
        </p:nvCxnSpPr>
        <p:spPr>
          <a:xfrm flipH="1">
            <a:off x="1532237" y="3048000"/>
            <a:ext cx="6490623" cy="26073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7524587" y="2316018"/>
            <a:ext cx="70845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00" dirty="0" smtClean="0"/>
              <a:t>БИК ТОФК</a:t>
            </a:r>
            <a:endParaRPr lang="ru-RU" sz="900" dirty="0"/>
          </a:p>
        </p:txBody>
      </p:sp>
      <p:cxnSp>
        <p:nvCxnSpPr>
          <p:cNvPr id="20" name="Прямая соединительная линия 19"/>
          <p:cNvCxnSpPr/>
          <p:nvPr/>
        </p:nvCxnSpPr>
        <p:spPr>
          <a:xfrm>
            <a:off x="1589903" y="3077319"/>
            <a:ext cx="6479060" cy="6489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8957" y="17198"/>
            <a:ext cx="6396797" cy="6858000"/>
          </a:xfrm>
          <a:prstGeom prst="rect">
            <a:avLst/>
          </a:prstGeom>
        </p:spPr>
      </p:pic>
      <p:cxnSp>
        <p:nvCxnSpPr>
          <p:cNvPr id="28" name="Прямая соединительная линия 27"/>
          <p:cNvCxnSpPr/>
          <p:nvPr/>
        </p:nvCxnSpPr>
        <p:spPr>
          <a:xfrm flipH="1" flipV="1">
            <a:off x="1340547" y="3104709"/>
            <a:ext cx="6259366" cy="18685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5" name="Скругленная прямоугольная выноска 14"/>
          <p:cNvSpPr/>
          <p:nvPr/>
        </p:nvSpPr>
        <p:spPr>
          <a:xfrm>
            <a:off x="7251584" y="2746882"/>
            <a:ext cx="1588656" cy="407148"/>
          </a:xfrm>
          <a:prstGeom prst="wedgeRoundRectCallout">
            <a:avLst>
              <a:gd name="adj1" fmla="val -96041"/>
              <a:gd name="adj2" fmla="val -51466"/>
              <a:gd name="adj3" fmla="val 16667"/>
            </a:avLst>
          </a:prstGeom>
          <a:solidFill>
            <a:schemeClr val="bg1"/>
          </a:solidFill>
          <a:ln w="3175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dirty="0" smtClean="0">
                <a:solidFill>
                  <a:prstClr val="black"/>
                </a:solidFill>
              </a:rPr>
              <a:t> </a:t>
            </a:r>
          </a:p>
          <a:p>
            <a:pPr algn="ctr"/>
            <a:endParaRPr lang="ru-RU" sz="1000" dirty="0" smtClean="0">
              <a:solidFill>
                <a:prstClr val="black"/>
              </a:solidFill>
            </a:endParaRPr>
          </a:p>
          <a:p>
            <a:pPr algn="ctr"/>
            <a:endParaRPr lang="ru-RU" sz="1000" dirty="0" smtClean="0">
              <a:solidFill>
                <a:prstClr val="black"/>
              </a:solidFill>
            </a:endParaRPr>
          </a:p>
          <a:p>
            <a:pPr algn="ctr"/>
            <a:endParaRPr lang="ru-RU" sz="1000" dirty="0" smtClean="0">
              <a:solidFill>
                <a:prstClr val="black"/>
              </a:solidFill>
            </a:endParaRPr>
          </a:p>
          <a:p>
            <a:pPr algn="ctr"/>
            <a:r>
              <a:rPr lang="ru-RU" sz="1000" dirty="0" smtClean="0">
                <a:solidFill>
                  <a:prstClr val="black"/>
                </a:solidFill>
              </a:rPr>
              <a:t>Номер единого </a:t>
            </a:r>
            <a:r>
              <a:rPr lang="ru-RU" sz="1000" dirty="0">
                <a:solidFill>
                  <a:prstClr val="black"/>
                </a:solidFill>
              </a:rPr>
              <a:t>казначейского счета</a:t>
            </a:r>
            <a:r>
              <a:rPr lang="ru-RU" sz="1400" dirty="0">
                <a:solidFill>
                  <a:prstClr val="white"/>
                </a:solidFill>
              </a:rPr>
              <a:t> </a:t>
            </a:r>
            <a:r>
              <a:rPr lang="ru-RU" dirty="0" smtClean="0"/>
              <a:t>		</a:t>
            </a:r>
            <a:endParaRPr lang="ru-RU" dirty="0"/>
          </a:p>
        </p:txBody>
      </p:sp>
      <p:cxnSp>
        <p:nvCxnSpPr>
          <p:cNvPr id="18" name="Прямая соединительная линия 17"/>
          <p:cNvCxnSpPr/>
          <p:nvPr/>
        </p:nvCxnSpPr>
        <p:spPr>
          <a:xfrm>
            <a:off x="1252095" y="4882798"/>
            <a:ext cx="6090519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Скругленная прямоугольная выноска 11"/>
          <p:cNvSpPr/>
          <p:nvPr/>
        </p:nvSpPr>
        <p:spPr>
          <a:xfrm>
            <a:off x="57609" y="1957785"/>
            <a:ext cx="1194486" cy="527004"/>
          </a:xfrm>
          <a:prstGeom prst="wedgeRoundRectCallout">
            <a:avLst>
              <a:gd name="adj1" fmla="val 56921"/>
              <a:gd name="adj2" fmla="val 69836"/>
              <a:gd name="adj3" fmla="val 16667"/>
            </a:avLst>
          </a:prstGeom>
          <a:solidFill>
            <a:schemeClr val="bg1"/>
          </a:solidFill>
          <a:ln w="3175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					</a:t>
            </a:r>
            <a:r>
              <a:rPr lang="ru-RU" sz="950" dirty="0">
                <a:solidFill>
                  <a:prstClr val="black"/>
                </a:solidFill>
              </a:rPr>
              <a:t> </a:t>
            </a:r>
            <a:endParaRPr lang="ru-RU" sz="950" dirty="0" smtClean="0">
              <a:solidFill>
                <a:prstClr val="black"/>
              </a:solidFill>
            </a:endParaRPr>
          </a:p>
          <a:p>
            <a:pPr algn="ctr"/>
            <a:endParaRPr lang="ru-RU" sz="950" dirty="0">
              <a:solidFill>
                <a:prstClr val="black"/>
              </a:solidFill>
            </a:endParaRPr>
          </a:p>
          <a:p>
            <a:pPr algn="ctr"/>
            <a:endParaRPr lang="ru-RU" sz="950" dirty="0" smtClean="0">
              <a:solidFill>
                <a:prstClr val="black"/>
              </a:solidFill>
            </a:endParaRPr>
          </a:p>
          <a:p>
            <a:pPr algn="ctr"/>
            <a:endParaRPr lang="ru-RU" sz="950" dirty="0">
              <a:solidFill>
                <a:prstClr val="black"/>
              </a:solidFill>
            </a:endParaRPr>
          </a:p>
          <a:p>
            <a:pPr algn="ctr"/>
            <a:endParaRPr lang="ru-RU" sz="950" dirty="0" smtClean="0">
              <a:solidFill>
                <a:prstClr val="black"/>
              </a:solidFill>
            </a:endParaRPr>
          </a:p>
          <a:p>
            <a:pPr algn="ctr"/>
            <a:endParaRPr lang="ru-RU" sz="950" dirty="0">
              <a:solidFill>
                <a:prstClr val="black"/>
              </a:solidFill>
            </a:endParaRPr>
          </a:p>
          <a:p>
            <a:pPr algn="ctr"/>
            <a:r>
              <a:rPr lang="ru-RU" sz="950" dirty="0" smtClean="0">
                <a:solidFill>
                  <a:prstClr val="black"/>
                </a:solidFill>
              </a:rPr>
              <a:t>Наименование учреждения банка</a:t>
            </a:r>
            <a:r>
              <a:rPr lang="ru-RU" dirty="0" smtClean="0"/>
              <a:t>		</a:t>
            </a:r>
          </a:p>
          <a:p>
            <a:pPr algn="ctr"/>
            <a:r>
              <a:rPr lang="ru-RU" dirty="0" smtClean="0"/>
              <a:t>			</a:t>
            </a:r>
          </a:p>
          <a:p>
            <a:pPr algn="ctr"/>
            <a:r>
              <a:rPr lang="ru-RU" dirty="0" smtClean="0"/>
              <a:t>			</a:t>
            </a:r>
            <a:endParaRPr lang="ru-RU" dirty="0"/>
          </a:p>
        </p:txBody>
      </p:sp>
      <p:cxnSp>
        <p:nvCxnSpPr>
          <p:cNvPr id="29" name="Прямая соединительная линия 28"/>
          <p:cNvCxnSpPr/>
          <p:nvPr/>
        </p:nvCxnSpPr>
        <p:spPr>
          <a:xfrm>
            <a:off x="4646141" y="1916120"/>
            <a:ext cx="2696473" cy="809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/>
          <p:cNvCxnSpPr/>
          <p:nvPr/>
        </p:nvCxnSpPr>
        <p:spPr>
          <a:xfrm>
            <a:off x="5106157" y="2445765"/>
            <a:ext cx="2415916" cy="191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Скругленная прямоугольная выноска 12"/>
          <p:cNvSpPr/>
          <p:nvPr/>
        </p:nvSpPr>
        <p:spPr>
          <a:xfrm>
            <a:off x="6782939" y="1594583"/>
            <a:ext cx="2150076" cy="441723"/>
          </a:xfrm>
          <a:prstGeom prst="wedgeRoundRectCallout">
            <a:avLst>
              <a:gd name="adj1" fmla="val -59102"/>
              <a:gd name="adj2" fmla="val 42059"/>
              <a:gd name="adj3" fmla="val 16667"/>
            </a:avLst>
          </a:prstGeom>
          <a:solidFill>
            <a:schemeClr val="bg1"/>
          </a:solidFill>
          <a:ln w="3175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00" dirty="0" smtClean="0">
                <a:solidFill>
                  <a:schemeClr val="tx1"/>
                </a:solidFill>
              </a:rPr>
              <a:t>Номер казначейского счета </a:t>
            </a:r>
          </a:p>
          <a:p>
            <a:pPr algn="ctr"/>
            <a:r>
              <a:rPr lang="ru-RU" sz="900" dirty="0" smtClean="0">
                <a:solidFill>
                  <a:schemeClr val="tx1"/>
                </a:solidFill>
              </a:rPr>
              <a:t>(до 01.01.2021 40701810445252000047)</a:t>
            </a:r>
          </a:p>
        </p:txBody>
      </p:sp>
      <p:sp>
        <p:nvSpPr>
          <p:cNvPr id="24" name="Скругленная прямоугольная выноска 23"/>
          <p:cNvSpPr/>
          <p:nvPr/>
        </p:nvSpPr>
        <p:spPr>
          <a:xfrm>
            <a:off x="7124821" y="2290796"/>
            <a:ext cx="1029293" cy="244763"/>
          </a:xfrm>
          <a:prstGeom prst="wedgeRoundRectCallout">
            <a:avLst>
              <a:gd name="adj1" fmla="val -115153"/>
              <a:gd name="adj2" fmla="val 32973"/>
              <a:gd name="adj3" fmla="val 16667"/>
            </a:avLst>
          </a:prstGeom>
          <a:solidFill>
            <a:schemeClr val="bg1"/>
          </a:solidFill>
          <a:ln w="3175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000" dirty="0" smtClean="0">
              <a:solidFill>
                <a:prstClr val="black"/>
              </a:solidFill>
            </a:endParaRPr>
          </a:p>
          <a:p>
            <a:pPr algn="ctr"/>
            <a:endParaRPr lang="ru-RU" sz="1000" dirty="0">
              <a:solidFill>
                <a:prstClr val="black"/>
              </a:solidFill>
            </a:endParaRP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85055" y="2303407"/>
            <a:ext cx="707197" cy="256054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1888297" y="1873785"/>
            <a:ext cx="1178011" cy="22571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1772720" y="1796564"/>
            <a:ext cx="23115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dirty="0" smtClean="0"/>
              <a:t>)</a:t>
            </a:r>
            <a:endParaRPr lang="ru-RU" sz="1200" dirty="0"/>
          </a:p>
        </p:txBody>
      </p:sp>
    </p:spTree>
    <p:extLst>
      <p:ext uri="{BB962C8B-B14F-4D97-AF65-F5344CB8AC3E}">
        <p14:creationId xmlns:p14="http://schemas.microsoft.com/office/powerpoint/2010/main" val="117472782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110</TotalTime>
  <Words>16</Words>
  <Application>Microsoft Office PowerPoint</Application>
  <PresentationFormat>Экран (4:3)</PresentationFormat>
  <Paragraphs>18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Тема Office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Андросова Ирина Анатольевна</dc:creator>
  <cp:lastModifiedBy>Андросова Ирина Анатольевна</cp:lastModifiedBy>
  <cp:revision>17</cp:revision>
  <dcterms:created xsi:type="dcterms:W3CDTF">2021-01-12T05:40:01Z</dcterms:created>
  <dcterms:modified xsi:type="dcterms:W3CDTF">2021-01-18T13:30:42Z</dcterms:modified>
</cp:coreProperties>
</file>